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_rels/slideMaster1.xml.rels" ContentType="application/vnd.openxmlformats-package.relationships+xml"/>
  <Override PartName="/ppt/slideMasters/_rels/slideMaster2.xml.rels" ContentType="application/vnd.openxmlformats-package.relationships+xml"/>
  <Override PartName="/ppt/theme/theme1.xml" ContentType="application/vnd.openxmlformats-officedocument.theme+xml"/>
  <Override PartName="/ppt/theme/theme2.xml" ContentType="application/vnd.openxmlformats-officedocument.theme+xml"/>
  <Override PartName="/ppt/media/image1.png" ContentType="image/png"/>
  <Override PartName="/ppt/media/image2.png" ContentType="image/png"/>
  <Override PartName="/ppt/media/image3.png" ContentType="image/png"/>
  <Override PartName="/ppt/media/image4.png" ContentType="image/png"/>
  <Override PartName="/ppt/media/image5.wmf" ContentType="image/x-wmf"/>
  <Override PartName="/ppt/media/image6.png" ContentType="image/png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_rels/slideLayout1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13.xml.rels" ContentType="application/vnd.openxmlformats-package.relationships+xml"/>
  <Override PartName="/ppt/slideLayouts/_rels/slideLayout14.xml.rels" ContentType="application/vnd.openxmlformats-package.relationships+xml"/>
  <Override PartName="/ppt/slideLayouts/_rels/slideLayout15.xml.rels" ContentType="application/vnd.openxmlformats-package.relationships+xml"/>
  <Override PartName="/ppt/slideLayouts/_rels/slideLayout16.xml.rels" ContentType="application/vnd.openxmlformats-package.relationships+xml"/>
  <Override PartName="/ppt/slideLayouts/_rels/slideLayout17.xml.rels" ContentType="application/vnd.openxmlformats-package.relationships+xml"/>
  <Override PartName="/ppt/slideLayouts/_rels/slideLayout18.xml.rels" ContentType="application/vnd.openxmlformats-package.relationships+xml"/>
  <Override PartName="/ppt/slideLayouts/_rels/slideLayout19.xml.rels" ContentType="application/vnd.openxmlformats-package.relationships+xml"/>
  <Override PartName="/ppt/slideLayouts/_rels/slideLayout20.xml.rels" ContentType="application/vnd.openxmlformats-package.relationships+xml"/>
  <Override PartName="/ppt/slideLayouts/_rels/slideLayout21.xml.rels" ContentType="application/vnd.openxmlformats-package.relationships+xml"/>
  <Override PartName="/ppt/slideLayouts/_rels/slideLayout22.xml.rels" ContentType="application/vnd.openxmlformats-package.relationships+xml"/>
  <Override PartName="/ppt/slideLayouts/_rels/slideLayout23.xml.rels" ContentType="application/vnd.openxmlformats-package.relationships+xml"/>
  <Override PartName="/ppt/slideLayouts/_rels/slideLayout24.xml.rels" ContentType="application/vnd.openxmlformats-package.relationships+xml"/>
  <Override PartName="/ppt/_rels/presentation.xml.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_rels/slide1.xml.rels" ContentType="application/vnd.openxmlformats-package.relationships+xml"/>
  <Override PartName="/ppt/slides/_rels/slide2.xml.rels" ContentType="application/vnd.openxmlformats-package.relationships+xml"/>
  <Override PartName="/ppt/slides/_rels/slide3.xml.rels" ContentType="application/vnd.openxmlformats-package.relationships+xml"/>
  <Override PartName="/ppt/slides/_rels/slide4.xml.rels" ContentType="application/vnd.openxmlformats-package.relationships+xml"/>
  <Override PartName="/ppt/slides/_rels/slide5.xml.rels" ContentType="application/vnd.openxmlformats-package.relationships+xml"/>
  <Override PartName="/ppt/slides/_rels/slide6.xml.rels" ContentType="application/vnd.openxmlformats-package.relationships+xml"/>
  <Override PartName="/ppt/slides/_rels/slide7.xml.rels" ContentType="application/vnd.openxmlformats-package.relationships+xml"/>
  <Override PartName="/ppt/slides/_rels/slide8.xml.rels" ContentType="application/vnd.openxmlformats-package.relationships+xml"/>
  <Override PartName="/ppt/slides/_rels/slide9.xml.rels" ContentType="application/vnd.openxmlformats-package.relationships+xml"/>
  <Override PartName="/ppt/presProps.xml" ContentType="application/vnd.openxmlformats-officedocument.presentationml.presProps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  <p:sldMasterId id="2147483661" r:id="rId3"/>
  </p:sld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</p:sldIdLst>
  <p:sldSz cx="9144000" cy="6858000"/>
  <p:notesSz cx="7559675" cy="10691813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/>
</p:presentationPr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slide" Target="slides/slide1.xml"/><Relationship Id="rId5" Type="http://schemas.openxmlformats.org/officeDocument/2006/relationships/slide" Target="slides/slide2.xml"/><Relationship Id="rId6" Type="http://schemas.openxmlformats.org/officeDocument/2006/relationships/slide" Target="slides/slide3.xml"/><Relationship Id="rId7" Type="http://schemas.openxmlformats.org/officeDocument/2006/relationships/slide" Target="slides/slide4.xml"/><Relationship Id="rId8" Type="http://schemas.openxmlformats.org/officeDocument/2006/relationships/slide" Target="slides/slide5.xml"/><Relationship Id="rId9" Type="http://schemas.openxmlformats.org/officeDocument/2006/relationships/slide" Target="slides/slide6.xml"/><Relationship Id="rId10" Type="http://schemas.openxmlformats.org/officeDocument/2006/relationships/slide" Target="slides/slide7.xml"/><Relationship Id="rId11" Type="http://schemas.openxmlformats.org/officeDocument/2006/relationships/slide" Target="slides/slide8.xml"/><Relationship Id="rId12" Type="http://schemas.openxmlformats.org/officeDocument/2006/relationships/slide" Target="slides/slide9.xml"/><Relationship Id="rId13" Type="http://schemas.openxmlformats.org/officeDocument/2006/relationships/presProps" Target="presProps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29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30" name="PlaceHolder 3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35" name="PlaceHolder 5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37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38" name="PlaceHolder 3"/>
          <p:cNvSpPr>
            <a:spLocks noGrp="1"/>
          </p:cNvSpPr>
          <p:nvPr>
            <p:ph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39" name="PlaceHolder 4"/>
          <p:cNvSpPr>
            <a:spLocks noGrp="1"/>
          </p:cNvSpPr>
          <p:nvPr>
            <p:ph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40" name="PlaceHolder 5"/>
          <p:cNvSpPr>
            <a:spLocks noGrp="1"/>
          </p:cNvSpPr>
          <p:nvPr>
            <p:ph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41" name="PlaceHolder 6"/>
          <p:cNvSpPr>
            <a:spLocks noGrp="1"/>
          </p:cNvSpPr>
          <p:nvPr>
            <p:ph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42" name="PlaceHolder 7"/>
          <p:cNvSpPr>
            <a:spLocks noGrp="1"/>
          </p:cNvSpPr>
          <p:nvPr>
            <p:ph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1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51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1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53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1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55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56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1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</p:spTree>
  </p:cSld>
</p:sldLayout>
</file>

<file path=ppt/slideLayouts/slideLayout1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1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60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61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62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64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65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66" name="PlaceHolder 4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68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69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70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72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73" name="PlaceHolder 3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75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76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77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78" name="PlaceHolder 5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80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81" name="PlaceHolder 3"/>
          <p:cNvSpPr>
            <a:spLocks noGrp="1"/>
          </p:cNvSpPr>
          <p:nvPr>
            <p:ph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82" name="PlaceHolder 4"/>
          <p:cNvSpPr>
            <a:spLocks noGrp="1"/>
          </p:cNvSpPr>
          <p:nvPr>
            <p:ph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83" name="PlaceHolder 5"/>
          <p:cNvSpPr>
            <a:spLocks noGrp="1"/>
          </p:cNvSpPr>
          <p:nvPr>
            <p:ph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84" name="PlaceHolder 6"/>
          <p:cNvSpPr>
            <a:spLocks noGrp="1"/>
          </p:cNvSpPr>
          <p:nvPr>
            <p:ph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85" name="PlaceHolder 7"/>
          <p:cNvSpPr>
            <a:spLocks noGrp="1"/>
          </p:cNvSpPr>
          <p:nvPr>
            <p:ph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7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8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9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21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22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23" name="PlaceHolder 4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25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26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27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png"/><Relationship Id="rId3" Type="http://schemas.openxmlformats.org/officeDocument/2006/relationships/slideLayout" Target="../slideLayouts/slideLayout1.xml"/><Relationship Id="rId4" Type="http://schemas.openxmlformats.org/officeDocument/2006/relationships/slideLayout" Target="../slideLayouts/slideLayout2.xml"/><Relationship Id="rId5" Type="http://schemas.openxmlformats.org/officeDocument/2006/relationships/slideLayout" Target="../slideLayouts/slideLayout3.xml"/><Relationship Id="rId6" Type="http://schemas.openxmlformats.org/officeDocument/2006/relationships/slideLayout" Target="../slideLayouts/slideLayout4.xml"/><Relationship Id="rId7" Type="http://schemas.openxmlformats.org/officeDocument/2006/relationships/slideLayout" Target="../slideLayouts/slideLayout5.xml"/><Relationship Id="rId8" Type="http://schemas.openxmlformats.org/officeDocument/2006/relationships/slideLayout" Target="../slideLayouts/slideLayout6.xml"/><Relationship Id="rId9" Type="http://schemas.openxmlformats.org/officeDocument/2006/relationships/slideLayout" Target="../slideLayouts/slideLayout7.xml"/><Relationship Id="rId10" Type="http://schemas.openxmlformats.org/officeDocument/2006/relationships/slideLayout" Target="../slideLayouts/slideLayout8.xml"/><Relationship Id="rId11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2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image" Target="../media/image1.png"/><Relationship Id="rId3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4.xml"/><Relationship Id="rId5" Type="http://schemas.openxmlformats.org/officeDocument/2006/relationships/slideLayout" Target="../slideLayouts/slideLayout15.xml"/><Relationship Id="rId6" Type="http://schemas.openxmlformats.org/officeDocument/2006/relationships/slideLayout" Target="../slideLayouts/slideLayout16.xml"/><Relationship Id="rId7" Type="http://schemas.openxmlformats.org/officeDocument/2006/relationships/slideLayout" Target="../slideLayouts/slideLayout17.xml"/><Relationship Id="rId8" Type="http://schemas.openxmlformats.org/officeDocument/2006/relationships/slideLayout" Target="../slideLayouts/slideLayout18.xml"/><Relationship Id="rId9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1.xml"/><Relationship Id="rId12" Type="http://schemas.openxmlformats.org/officeDocument/2006/relationships/slideLayout" Target="../slideLayouts/slideLayout22.xml"/><Relationship Id="rId13" Type="http://schemas.openxmlformats.org/officeDocument/2006/relationships/slideLayout" Target="../slideLayouts/slideLayout23.xml"/><Relationship Id="rId14" Type="http://schemas.openxmlformats.org/officeDocument/2006/relationships/slideLayout" Target="../slideLayouts/slideLayout24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0" name="Connecteur droit 7"/>
          <p:cNvCxnSpPr/>
          <p:nvPr/>
        </p:nvCxnSpPr>
        <p:spPr>
          <a:xfrm flipV="1">
            <a:off x="0" y="0"/>
            <a:ext cx="2520" cy="6860520"/>
          </a:xfrm>
          <a:prstGeom prst="straightConnector1">
            <a:avLst/>
          </a:prstGeom>
          <a:ln w="76200">
            <a:solidFill>
              <a:srgbClr val="f4b183"/>
            </a:solidFill>
            <a:round/>
          </a:ln>
        </p:spPr>
      </p:cxnSp>
      <p:sp>
        <p:nvSpPr>
          <p:cNvPr id="1" name="ZoneTexte 8"/>
          <p:cNvSpPr/>
          <p:nvPr/>
        </p:nvSpPr>
        <p:spPr>
          <a:xfrm>
            <a:off x="39240" y="346320"/>
            <a:ext cx="8479440" cy="577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Webdings"/>
                <a:ea typeface="DejaVu Sans"/>
              </a:rPr>
              <a:t>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2" name="Rectangle 9"/>
          <p:cNvSpPr/>
          <p:nvPr/>
        </p:nvSpPr>
        <p:spPr>
          <a:xfrm>
            <a:off x="7888320" y="0"/>
            <a:ext cx="1253880" cy="3222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0" lang="fr-FR" sz="1800" spc="-1" strike="noStrike">
                <a:solidFill>
                  <a:schemeClr val="lt1"/>
                </a:solidFill>
                <a:latin typeface="Calibri"/>
                <a:ea typeface="DejaVu Sans"/>
              </a:rPr>
              <a:t>Séance 118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3" name="Rectangle 10"/>
          <p:cNvSpPr/>
          <p:nvPr/>
        </p:nvSpPr>
        <p:spPr>
          <a:xfrm>
            <a:off x="39240" y="0"/>
            <a:ext cx="7847280" cy="3222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4" name="Image 1" descr=""/>
          <p:cNvPicPr/>
          <p:nvPr/>
        </p:nvPicPr>
        <p:blipFill>
          <a:blip r:embed="rId2"/>
          <a:stretch/>
        </p:blipFill>
        <p:spPr>
          <a:xfrm>
            <a:off x="39240" y="6498000"/>
            <a:ext cx="516960" cy="357480"/>
          </a:xfrm>
          <a:prstGeom prst="rect">
            <a:avLst/>
          </a:prstGeom>
          <a:ln w="0">
            <a:noFill/>
          </a:ln>
        </p:spPr>
      </p:pic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r>
              <a:rPr b="0" lang="fr-FR" sz="4400" spc="-1" strike="noStrike">
                <a:latin typeface="Arial"/>
              </a:rPr>
              <a:t>Cliquez pour éditer le format du texte-titre</a:t>
            </a:r>
            <a:endParaRPr b="0" lang="fr-FR" sz="4400" spc="-1" strike="noStrike">
              <a:latin typeface="Arial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3200" spc="-1" strike="noStrike">
                <a:latin typeface="Arial"/>
              </a:rPr>
              <a:t>Cliquez pour éditer le format du plan de texte</a:t>
            </a:r>
            <a:endParaRPr b="0" lang="fr-FR" sz="3200" spc="-1" strike="noStrike"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fr-FR" sz="2800" spc="-1" strike="noStrike">
                <a:latin typeface="Arial"/>
              </a:rPr>
              <a:t>Second niveau de plan</a:t>
            </a:r>
            <a:endParaRPr b="0" lang="fr-FR" sz="2800" spc="-1" strike="noStrike"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400" spc="-1" strike="noStrike">
                <a:latin typeface="Arial"/>
              </a:rPr>
              <a:t>Troisième niveau de plan</a:t>
            </a:r>
            <a:endParaRPr b="0" lang="fr-FR" sz="2400" spc="-1" strike="noStrike"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fr-FR" sz="2000" spc="-1" strike="noStrike">
                <a:latin typeface="Arial"/>
              </a:rPr>
              <a:t>Quatrième niveau de plan</a:t>
            </a:r>
            <a:endParaRPr b="0" lang="fr-FR" sz="2000" spc="-1" strike="noStrike"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Cinquième niveau de plan</a:t>
            </a:r>
            <a:endParaRPr b="0" lang="fr-FR" sz="2000" spc="-1" strike="noStrike"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Sixième niveau de plan</a:t>
            </a:r>
            <a:endParaRPr b="0" lang="fr-FR" sz="2000" spc="-1" strike="noStrike"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Septième niveau de plan</a:t>
            </a:r>
            <a:endParaRPr b="0" lang="fr-FR" sz="2000" spc="-1" strike="noStrike"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0" r:id="rId14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3" name="Connecteur droit 7"/>
          <p:cNvCxnSpPr/>
          <p:nvPr/>
        </p:nvCxnSpPr>
        <p:spPr>
          <a:xfrm flipV="1">
            <a:off x="0" y="0"/>
            <a:ext cx="2520" cy="6860520"/>
          </a:xfrm>
          <a:prstGeom prst="straightConnector1">
            <a:avLst/>
          </a:prstGeom>
          <a:ln w="76200">
            <a:solidFill>
              <a:srgbClr val="f4b183"/>
            </a:solidFill>
            <a:round/>
          </a:ln>
        </p:spPr>
      </p:cxnSp>
      <p:sp>
        <p:nvSpPr>
          <p:cNvPr id="44" name="ZoneTexte 8"/>
          <p:cNvSpPr/>
          <p:nvPr/>
        </p:nvSpPr>
        <p:spPr>
          <a:xfrm>
            <a:off x="39240" y="346320"/>
            <a:ext cx="8479440" cy="577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Webdings"/>
                <a:ea typeface="DejaVu Sans"/>
              </a:rPr>
              <a:t>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45" name="Rectangle 9"/>
          <p:cNvSpPr/>
          <p:nvPr/>
        </p:nvSpPr>
        <p:spPr>
          <a:xfrm>
            <a:off x="7888320" y="0"/>
            <a:ext cx="1253880" cy="3222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0" lang="fr-FR" sz="1800" spc="-1" strike="noStrike">
                <a:solidFill>
                  <a:schemeClr val="lt1"/>
                </a:solidFill>
                <a:latin typeface="Calibri"/>
                <a:ea typeface="DejaVu Sans"/>
              </a:rPr>
              <a:t>Séance 118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46" name="Rectangle 10"/>
          <p:cNvSpPr/>
          <p:nvPr/>
        </p:nvSpPr>
        <p:spPr>
          <a:xfrm>
            <a:off x="39240" y="0"/>
            <a:ext cx="7847280" cy="3222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47" name="Image 1" descr=""/>
          <p:cNvPicPr/>
          <p:nvPr/>
        </p:nvPicPr>
        <p:blipFill>
          <a:blip r:embed="rId2"/>
          <a:stretch/>
        </p:blipFill>
        <p:spPr>
          <a:xfrm>
            <a:off x="39240" y="6498000"/>
            <a:ext cx="516960" cy="357480"/>
          </a:xfrm>
          <a:prstGeom prst="rect">
            <a:avLst/>
          </a:prstGeom>
          <a:ln w="0">
            <a:noFill/>
          </a:ln>
        </p:spPr>
      </p:pic>
      <p:sp>
        <p:nvSpPr>
          <p:cNvPr id="4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r>
              <a:rPr b="0" lang="fr-FR" sz="4400" spc="-1" strike="noStrike">
                <a:latin typeface="Arial"/>
              </a:rPr>
              <a:t>Cliquez pour éditer le format du texte-titre</a:t>
            </a:r>
            <a:endParaRPr b="0" lang="fr-FR" sz="4400" spc="-1" strike="noStrike">
              <a:latin typeface="Arial"/>
            </a:endParaRPr>
          </a:p>
        </p:txBody>
      </p:sp>
      <p:sp>
        <p:nvSpPr>
          <p:cNvPr id="4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3200" spc="-1" strike="noStrike">
                <a:latin typeface="Arial"/>
              </a:rPr>
              <a:t>Cliquez pour éditer le format du plan de texte</a:t>
            </a:r>
            <a:endParaRPr b="0" lang="fr-FR" sz="3200" spc="-1" strike="noStrike"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fr-FR" sz="2800" spc="-1" strike="noStrike">
                <a:latin typeface="Arial"/>
              </a:rPr>
              <a:t>Second niveau de plan</a:t>
            </a:r>
            <a:endParaRPr b="0" lang="fr-FR" sz="2800" spc="-1" strike="noStrike"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400" spc="-1" strike="noStrike">
                <a:latin typeface="Arial"/>
              </a:rPr>
              <a:t>Troisième niveau de plan</a:t>
            </a:r>
            <a:endParaRPr b="0" lang="fr-FR" sz="2400" spc="-1" strike="noStrike"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fr-FR" sz="2000" spc="-1" strike="noStrike">
                <a:latin typeface="Arial"/>
              </a:rPr>
              <a:t>Quatrième niveau de plan</a:t>
            </a:r>
            <a:endParaRPr b="0" lang="fr-FR" sz="2000" spc="-1" strike="noStrike"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Cinquième niveau de plan</a:t>
            </a:r>
            <a:endParaRPr b="0" lang="fr-FR" sz="2000" spc="-1" strike="noStrike"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Sixième niveau de plan</a:t>
            </a:r>
            <a:endParaRPr b="0" lang="fr-FR" sz="2000" spc="-1" strike="noStrike"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Septième niveau de plan</a:t>
            </a:r>
            <a:endParaRPr b="0" lang="fr-FR" sz="2000" spc="-1" strike="noStrike"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  <p:sldLayoutId id="2147483672" r:id="rId13"/>
    <p:sldLayoutId id="2147483673" r:id="rId14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2.png"/><Relationship Id="rId2" Type="http://schemas.openxmlformats.org/officeDocument/2006/relationships/slideLayout" Target="../slideLayouts/slideLayout1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image" Target="../media/image3.png"/><Relationship Id="rId2" Type="http://schemas.openxmlformats.org/officeDocument/2006/relationships/image" Target="../media/image4.png"/><Relationship Id="rId3" Type="http://schemas.openxmlformats.org/officeDocument/2006/relationships/image" Target="../media/image5.wmf"/><Relationship Id="rId4" Type="http://schemas.openxmlformats.org/officeDocument/2006/relationships/image" Target="../media/image6.png"/><Relationship Id="rId5" Type="http://schemas.openxmlformats.org/officeDocument/2006/relationships/slideLayout" Target="../slideLayouts/slideLayout1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image" Target="../media/image3.png"/><Relationship Id="rId2" Type="http://schemas.openxmlformats.org/officeDocument/2006/relationships/image" Target="../media/image4.png"/><Relationship Id="rId3" Type="http://schemas.openxmlformats.org/officeDocument/2006/relationships/image" Target="../media/image5.wmf"/><Relationship Id="rId4" Type="http://schemas.openxmlformats.org/officeDocument/2006/relationships/image" Target="../media/image6.png"/><Relationship Id="rId5" Type="http://schemas.openxmlformats.org/officeDocument/2006/relationships/slideLayout" Target="../slideLayouts/slideLayout1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image" Target="../media/image3.png"/><Relationship Id="rId2" Type="http://schemas.openxmlformats.org/officeDocument/2006/relationships/image" Target="../media/image4.png"/><Relationship Id="rId3" Type="http://schemas.openxmlformats.org/officeDocument/2006/relationships/image" Target="../media/image5.wmf"/><Relationship Id="rId4" Type="http://schemas.openxmlformats.org/officeDocument/2006/relationships/image" Target="../media/image6.png"/><Relationship Id="rId5" Type="http://schemas.openxmlformats.org/officeDocument/2006/relationships/slideLayout" Target="../slideLayouts/slideLayout1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image" Target="../media/image3.png"/><Relationship Id="rId2" Type="http://schemas.openxmlformats.org/officeDocument/2006/relationships/image" Target="../media/image4.png"/><Relationship Id="rId3" Type="http://schemas.openxmlformats.org/officeDocument/2006/relationships/image" Target="../media/image5.wmf"/><Relationship Id="rId4" Type="http://schemas.openxmlformats.org/officeDocument/2006/relationships/image" Target="../media/image6.png"/><Relationship Id="rId5" Type="http://schemas.openxmlformats.org/officeDocument/2006/relationships/slideLayout" Target="../slideLayouts/slideLayout1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image" Target="../media/image3.png"/><Relationship Id="rId2" Type="http://schemas.openxmlformats.org/officeDocument/2006/relationships/image" Target="../media/image4.png"/><Relationship Id="rId3" Type="http://schemas.openxmlformats.org/officeDocument/2006/relationships/image" Target="../media/image5.wmf"/><Relationship Id="rId4" Type="http://schemas.openxmlformats.org/officeDocument/2006/relationships/image" Target="../media/image6.png"/><Relationship Id="rId5" Type="http://schemas.openxmlformats.org/officeDocument/2006/relationships/slideLayout" Target="../slideLayouts/slideLayout13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4360" cy="5389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87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69320" cy="3654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88" name="Rectangle 5"/>
          <p:cNvSpPr/>
          <p:nvPr/>
        </p:nvSpPr>
        <p:spPr>
          <a:xfrm>
            <a:off x="0" y="317880"/>
            <a:ext cx="9141480" cy="652536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89" name="ZoneTexte 6"/>
          <p:cNvSpPr/>
          <p:nvPr/>
        </p:nvSpPr>
        <p:spPr>
          <a:xfrm>
            <a:off x="987120" y="2340000"/>
            <a:ext cx="5312880" cy="1491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endParaRPr b="0" lang="fr-FR" sz="2800" spc="-1" strike="noStrike">
              <a:latin typeface="Arial"/>
            </a:endParaRPr>
          </a:p>
          <a:p>
            <a:pPr marL="457200" indent="-457200">
              <a:lnSpc>
                <a:spcPct val="100000"/>
              </a:lnSpc>
              <a:buClr>
                <a:srgbClr val="ffffff"/>
              </a:buClr>
              <a:buFont typeface="Wingdings" charset="2"/>
              <a:buChar char=""/>
            </a:pPr>
            <a:r>
              <a:rPr b="1" lang="fr-FR" sz="3200" spc="-1" strike="noStrike">
                <a:solidFill>
                  <a:srgbClr val="ffffff"/>
                </a:solidFill>
                <a:latin typeface="Calibri"/>
                <a:ea typeface="DejaVu Sans"/>
              </a:rPr>
              <a:t>Je résous des problèmes de comparaison.</a:t>
            </a:r>
            <a:endParaRPr b="0" lang="fr-FR" sz="3200" spc="-1" strike="noStrike">
              <a:latin typeface="Arial"/>
            </a:endParaRPr>
          </a:p>
        </p:txBody>
      </p:sp>
      <p:pic>
        <p:nvPicPr>
          <p:cNvPr id="90" name="Image 7" descr=""/>
          <p:cNvPicPr/>
          <p:nvPr/>
        </p:nvPicPr>
        <p:blipFill>
          <a:blip r:embed="rId1"/>
          <a:stretch/>
        </p:blipFill>
        <p:spPr>
          <a:xfrm>
            <a:off x="3654360" y="558720"/>
            <a:ext cx="1832760" cy="126360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PlaceHolder 1"/>
          <p:cNvSpPr>
            <a:spLocks noGrp="1"/>
          </p:cNvSpPr>
          <p:nvPr>
            <p:ph type="title"/>
          </p:nvPr>
        </p:nvSpPr>
        <p:spPr>
          <a:xfrm>
            <a:off x="533160" y="198360"/>
            <a:ext cx="5657760" cy="7570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80000"/>
          </a:bodyPr>
          <a:p>
            <a:pPr indent="0">
              <a:lnSpc>
                <a:spcPct val="150000"/>
              </a:lnSpc>
              <a:buNone/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Cherchez la solution au problème.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92" name="ZoneTexte 5"/>
          <p:cNvSpPr/>
          <p:nvPr/>
        </p:nvSpPr>
        <p:spPr>
          <a:xfrm>
            <a:off x="180000" y="1440000"/>
            <a:ext cx="8836920" cy="393012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200" spc="-1" strike="noStrike">
                <a:solidFill>
                  <a:srgbClr val="000000"/>
                </a:solidFill>
                <a:latin typeface="Calibri"/>
                <a:ea typeface="Calibri"/>
              </a:rPr>
              <a:t>L’élevage de poules comptait 3 250 poules l’année dernière et 4170 cette année.</a:t>
            </a:r>
            <a:endParaRPr b="0" lang="fr-FR" sz="42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fr-FR" sz="42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fr-FR" sz="4200" spc="-1" strike="noStrike">
                <a:solidFill>
                  <a:srgbClr val="000000"/>
                </a:solidFill>
                <a:latin typeface="Calibri"/>
                <a:ea typeface="Calibri"/>
              </a:rPr>
              <a:t>Combien de poules y a-t-il en plus cette année ? </a:t>
            </a:r>
            <a:endParaRPr b="0" lang="fr-FR" sz="4200" spc="-1" strike="noStrike">
              <a:latin typeface="Arial"/>
            </a:endParaRPr>
          </a:p>
        </p:txBody>
      </p:sp>
      <p:sp>
        <p:nvSpPr>
          <p:cNvPr id="93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69320" cy="3654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1/3</a:t>
            </a:r>
            <a:endParaRPr b="0" lang="fr-FR" sz="20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PlaceHolder 1"/>
          <p:cNvSpPr>
            <a:spLocks noGrp="1"/>
          </p:cNvSpPr>
          <p:nvPr>
            <p:ph type="title"/>
          </p:nvPr>
        </p:nvSpPr>
        <p:spPr>
          <a:xfrm>
            <a:off x="537120" y="217800"/>
            <a:ext cx="7884360" cy="7570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81000"/>
          </a:bodyPr>
          <a:p>
            <a:pPr indent="0">
              <a:lnSpc>
                <a:spcPct val="150000"/>
              </a:lnSpc>
              <a:buNone/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Je cherche en suivant les 4 étapes :</a:t>
            </a:r>
            <a:endParaRPr b="0" lang="fr-FR" sz="3600" spc="-1" strike="noStrike">
              <a:latin typeface="Arial"/>
            </a:endParaRPr>
          </a:p>
        </p:txBody>
      </p:sp>
      <p:pic>
        <p:nvPicPr>
          <p:cNvPr id="95" name="Image 2" descr=""/>
          <p:cNvPicPr/>
          <p:nvPr/>
        </p:nvPicPr>
        <p:blipFill>
          <a:blip r:embed="rId1"/>
          <a:srcRect l="0" t="0" r="33990" b="49780"/>
          <a:stretch/>
        </p:blipFill>
        <p:spPr>
          <a:xfrm>
            <a:off x="1248840" y="1197720"/>
            <a:ext cx="1883520" cy="969480"/>
          </a:xfrm>
          <a:prstGeom prst="rect">
            <a:avLst/>
          </a:prstGeom>
          <a:ln w="0">
            <a:noFill/>
          </a:ln>
        </p:spPr>
      </p:pic>
      <p:sp>
        <p:nvSpPr>
          <p:cNvPr id="96" name="Rectangle : coins arrondis 5"/>
          <p:cNvSpPr/>
          <p:nvPr/>
        </p:nvSpPr>
        <p:spPr>
          <a:xfrm>
            <a:off x="368280" y="1377000"/>
            <a:ext cx="611280" cy="61128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algn="tl" blurRad="50760" dir="2700000" dist="37674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1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97" name="Rectangle : coins arrondis 6"/>
          <p:cNvSpPr/>
          <p:nvPr/>
        </p:nvSpPr>
        <p:spPr>
          <a:xfrm>
            <a:off x="368280" y="2781000"/>
            <a:ext cx="611280" cy="61128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algn="tl" blurRad="50760" dir="2700000" dist="37674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2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98" name="Rectangle : coins arrondis 8"/>
          <p:cNvSpPr/>
          <p:nvPr/>
        </p:nvSpPr>
        <p:spPr>
          <a:xfrm>
            <a:off x="368280" y="4184640"/>
            <a:ext cx="611280" cy="61128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algn="tl" blurRad="50760" dir="2700000" dist="37674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3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99" name="Rectangle : coins arrondis 10"/>
          <p:cNvSpPr/>
          <p:nvPr/>
        </p:nvSpPr>
        <p:spPr>
          <a:xfrm>
            <a:off x="368280" y="5588640"/>
            <a:ext cx="611280" cy="61128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algn="tl" blurRad="50760" dir="2700000" dist="37674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4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00" name="ZoneTexte 11"/>
          <p:cNvSpPr/>
          <p:nvPr/>
        </p:nvSpPr>
        <p:spPr>
          <a:xfrm>
            <a:off x="3402000" y="1064520"/>
            <a:ext cx="5750640" cy="577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c00000"/>
                </a:solidFill>
                <a:latin typeface="Calibri"/>
                <a:ea typeface="DejaVu Sans"/>
              </a:rPr>
              <a:t>Je cherche l’écart.</a:t>
            </a:r>
            <a:endParaRPr b="0" lang="fr-FR" sz="3200" spc="-1" strike="noStrike">
              <a:latin typeface="Arial"/>
            </a:endParaRPr>
          </a:p>
        </p:txBody>
      </p:sp>
      <p:pic>
        <p:nvPicPr>
          <p:cNvPr id="101" name="Image 7" descr=""/>
          <p:cNvPicPr/>
          <p:nvPr/>
        </p:nvPicPr>
        <p:blipFill>
          <a:blip r:embed="rId2"/>
          <a:srcRect l="0" t="683" r="0" b="683"/>
          <a:stretch/>
        </p:blipFill>
        <p:spPr>
          <a:xfrm>
            <a:off x="1248840" y="5409360"/>
            <a:ext cx="1776960" cy="969480"/>
          </a:xfrm>
          <a:prstGeom prst="rect">
            <a:avLst/>
          </a:prstGeom>
          <a:ln w="0">
            <a:noFill/>
          </a:ln>
        </p:spPr>
      </p:pic>
      <p:pic>
        <p:nvPicPr>
          <p:cNvPr id="102" name="Image 19" descr=""/>
          <p:cNvPicPr/>
          <p:nvPr/>
        </p:nvPicPr>
        <p:blipFill>
          <a:blip r:embed="rId3"/>
          <a:srcRect l="20286" t="57748" r="42480" b="-71"/>
          <a:stretch/>
        </p:blipFill>
        <p:spPr>
          <a:xfrm>
            <a:off x="1248840" y="3938760"/>
            <a:ext cx="1790640" cy="1102680"/>
          </a:xfrm>
          <a:prstGeom prst="rect">
            <a:avLst/>
          </a:prstGeom>
          <a:ln w="0">
            <a:noFill/>
          </a:ln>
        </p:spPr>
      </p:pic>
      <p:pic>
        <p:nvPicPr>
          <p:cNvPr id="103" name="Image 9" descr=""/>
          <p:cNvPicPr/>
          <p:nvPr/>
        </p:nvPicPr>
        <p:blipFill>
          <a:blip r:embed="rId4"/>
          <a:srcRect l="0" t="0" r="35587" b="49886"/>
          <a:stretch/>
        </p:blipFill>
        <p:spPr>
          <a:xfrm>
            <a:off x="1248840" y="2601720"/>
            <a:ext cx="1810800" cy="969480"/>
          </a:xfrm>
          <a:prstGeom prst="rect">
            <a:avLst/>
          </a:prstGeom>
          <a:ln w="0">
            <a:noFill/>
          </a:ln>
        </p:spPr>
      </p:pic>
      <p:sp>
        <p:nvSpPr>
          <p:cNvPr id="104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69320" cy="3654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1/2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105" name="ZoneTexte 14"/>
          <p:cNvSpPr/>
          <p:nvPr/>
        </p:nvSpPr>
        <p:spPr>
          <a:xfrm>
            <a:off x="3420000" y="2160000"/>
            <a:ext cx="5956200" cy="577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c00000"/>
                </a:solidFill>
                <a:latin typeface="Calibri"/>
                <a:ea typeface="DejaVu Sans"/>
              </a:rPr>
              <a:t>Je représente le problème : 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06" name="ZoneTexte 2"/>
          <p:cNvSpPr/>
          <p:nvPr/>
        </p:nvSpPr>
        <p:spPr>
          <a:xfrm>
            <a:off x="3402720" y="5580000"/>
            <a:ext cx="5956200" cy="1064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c00000"/>
                </a:solidFill>
                <a:latin typeface="Calibri"/>
                <a:ea typeface="DejaVu Sans"/>
              </a:rPr>
              <a:t>Il y a 920 poules de plus cette année.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07" name="ZoneTexte 3"/>
          <p:cNvSpPr/>
          <p:nvPr/>
        </p:nvSpPr>
        <p:spPr>
          <a:xfrm>
            <a:off x="3420000" y="4140000"/>
            <a:ext cx="5956200" cy="577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c00000"/>
                </a:solidFill>
                <a:latin typeface="Calibri"/>
                <a:ea typeface="DejaVu Sans"/>
              </a:rPr>
              <a:t>4 170 – 3 250 = 920</a:t>
            </a:r>
            <a:endParaRPr b="0" lang="fr-FR" sz="3200" spc="-1" strike="noStrike">
              <a:latin typeface="Arial"/>
            </a:endParaRPr>
          </a:p>
        </p:txBody>
      </p:sp>
      <p:grpSp>
        <p:nvGrpSpPr>
          <p:cNvPr id="108" name=""/>
          <p:cNvGrpSpPr/>
          <p:nvPr/>
        </p:nvGrpSpPr>
        <p:grpSpPr>
          <a:xfrm>
            <a:off x="3240000" y="2911320"/>
            <a:ext cx="5220000" cy="717480"/>
            <a:chOff x="3240000" y="2911320"/>
            <a:chExt cx="5220000" cy="717480"/>
          </a:xfrm>
        </p:grpSpPr>
        <p:sp>
          <p:nvSpPr>
            <p:cNvPr id="109" name="Rectangle 3"/>
            <p:cNvSpPr/>
            <p:nvPr/>
          </p:nvSpPr>
          <p:spPr>
            <a:xfrm>
              <a:off x="3240000" y="2911320"/>
              <a:ext cx="3599640" cy="358560"/>
            </a:xfrm>
            <a:prstGeom prst="rect">
              <a:avLst/>
            </a:prstGeom>
            <a:noFill/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408240"/>
                </a:tabLst>
              </a:pPr>
              <a:r>
                <a:rPr b="1" lang="fr-FR" sz="16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3 250</a:t>
              </a:r>
              <a:endParaRPr b="0" lang="fr-FR" sz="1600" spc="-1" strike="noStrike">
                <a:latin typeface="Arial"/>
              </a:endParaRPr>
            </a:p>
          </p:txBody>
        </p:sp>
        <p:sp>
          <p:nvSpPr>
            <p:cNvPr id="110" name="Rectangle 2"/>
            <p:cNvSpPr/>
            <p:nvPr/>
          </p:nvSpPr>
          <p:spPr>
            <a:xfrm>
              <a:off x="3240000" y="3270240"/>
              <a:ext cx="5219640" cy="358560"/>
            </a:xfrm>
            <a:prstGeom prst="rect">
              <a:avLst/>
            </a:prstGeom>
            <a:noFill/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408240"/>
                </a:tabLst>
              </a:pPr>
              <a:r>
                <a:rPr b="1" lang="fr-FR" sz="16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4 170</a:t>
              </a:r>
              <a:endParaRPr b="0" lang="fr-FR" sz="1600" spc="-1" strike="noStrike">
                <a:latin typeface="Arial"/>
              </a:endParaRPr>
            </a:p>
          </p:txBody>
        </p:sp>
        <p:sp>
          <p:nvSpPr>
            <p:cNvPr id="111" name="Rectangle 4"/>
            <p:cNvSpPr/>
            <p:nvPr/>
          </p:nvSpPr>
          <p:spPr>
            <a:xfrm>
              <a:off x="6839640" y="2911680"/>
              <a:ext cx="1620360" cy="358560"/>
            </a:xfrm>
            <a:prstGeom prst="rect">
              <a:avLst/>
            </a:prstGeom>
            <a:solidFill>
              <a:srgbClr val="729fcf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408240"/>
                </a:tabLst>
              </a:pPr>
              <a:r>
                <a:rPr b="1" lang="fr-FR" sz="16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Écart ?</a:t>
              </a:r>
              <a:endParaRPr b="0" lang="fr-FR" sz="1600" spc="-1" strike="noStrike">
                <a:latin typeface="Arial"/>
              </a:endParaRPr>
            </a:p>
          </p:txBody>
        </p:sp>
      </p:grp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2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PlaceHolder 1"/>
          <p:cNvSpPr>
            <a:spLocks noGrp="1"/>
          </p:cNvSpPr>
          <p:nvPr>
            <p:ph type="title"/>
          </p:nvPr>
        </p:nvSpPr>
        <p:spPr>
          <a:xfrm>
            <a:off x="533160" y="198360"/>
            <a:ext cx="5657760" cy="7570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80000"/>
          </a:bodyPr>
          <a:p>
            <a:pPr indent="0">
              <a:lnSpc>
                <a:spcPct val="150000"/>
              </a:lnSpc>
              <a:buNone/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Cherchez la solution au problème.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13" name="ZoneTexte 24"/>
          <p:cNvSpPr/>
          <p:nvPr/>
        </p:nvSpPr>
        <p:spPr>
          <a:xfrm>
            <a:off x="180000" y="996480"/>
            <a:ext cx="8836920" cy="22842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Calibri"/>
              </a:rPr>
              <a:t>Notre ancienne piscine avait besoin de 950 L d’eau. Il en faut trois plus pour la nouvelle piscine. </a:t>
            </a:r>
            <a:endParaRPr b="0" lang="fr-FR" sz="36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fr-FR" sz="3600" spc="-1" strike="noStrike">
                <a:solidFill>
                  <a:srgbClr val="000000"/>
                </a:solidFill>
                <a:latin typeface="Calibri"/>
                <a:ea typeface="Calibri"/>
              </a:rPr>
              <a:t>Combien de litres d’eau faut-il alors ? 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14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69320" cy="3654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1/2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115" name="ZoneTexte 25"/>
          <p:cNvSpPr/>
          <p:nvPr/>
        </p:nvSpPr>
        <p:spPr>
          <a:xfrm>
            <a:off x="90000" y="3960000"/>
            <a:ext cx="8963280" cy="22842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Calibri"/>
              </a:rPr>
              <a:t>Notre ancienne piscine avait besoin de 750 L d’eau. Il en faut quatre fois plus pour la nouvelle piscine. </a:t>
            </a:r>
            <a:endParaRPr b="0" lang="fr-FR" sz="36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fr-FR" sz="3600" spc="-1" strike="noStrike">
                <a:solidFill>
                  <a:srgbClr val="000000"/>
                </a:solidFill>
                <a:latin typeface="Calibri"/>
                <a:ea typeface="Calibri"/>
              </a:rPr>
              <a:t>Combien de litres d’eau faut-il alors ? 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16" name=""/>
          <p:cNvSpPr/>
          <p:nvPr/>
        </p:nvSpPr>
        <p:spPr>
          <a:xfrm>
            <a:off x="8064720" y="360720"/>
            <a:ext cx="1073520" cy="53352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17" name=""/>
          <p:cNvSpPr/>
          <p:nvPr/>
        </p:nvSpPr>
        <p:spPr>
          <a:xfrm>
            <a:off x="7884720" y="3600720"/>
            <a:ext cx="1253520" cy="53352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18" name=""/>
          <p:cNvSpPr/>
          <p:nvPr/>
        </p:nvSpPr>
        <p:spPr>
          <a:xfrm flipH="1">
            <a:off x="0" y="3421440"/>
            <a:ext cx="9144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PlaceHolder 1"/>
          <p:cNvSpPr>
            <a:spLocks noGrp="1"/>
          </p:cNvSpPr>
          <p:nvPr>
            <p:ph type="title"/>
          </p:nvPr>
        </p:nvSpPr>
        <p:spPr>
          <a:xfrm>
            <a:off x="537120" y="217800"/>
            <a:ext cx="7884360" cy="7570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81000"/>
          </a:bodyPr>
          <a:p>
            <a:pPr indent="0">
              <a:lnSpc>
                <a:spcPct val="150000"/>
              </a:lnSpc>
              <a:buNone/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Je cherche en suivant les 4 étapes :</a:t>
            </a:r>
            <a:endParaRPr b="0" lang="fr-FR" sz="3600" spc="-1" strike="noStrike">
              <a:latin typeface="Arial"/>
            </a:endParaRPr>
          </a:p>
        </p:txBody>
      </p:sp>
      <p:pic>
        <p:nvPicPr>
          <p:cNvPr id="120" name="Image 1" descr=""/>
          <p:cNvPicPr/>
          <p:nvPr/>
        </p:nvPicPr>
        <p:blipFill>
          <a:blip r:embed="rId1"/>
          <a:srcRect l="0" t="0" r="33990" b="49780"/>
          <a:stretch/>
        </p:blipFill>
        <p:spPr>
          <a:xfrm>
            <a:off x="1248840" y="1197720"/>
            <a:ext cx="1883520" cy="969480"/>
          </a:xfrm>
          <a:prstGeom prst="rect">
            <a:avLst/>
          </a:prstGeom>
          <a:ln w="0">
            <a:noFill/>
          </a:ln>
        </p:spPr>
      </p:pic>
      <p:sp>
        <p:nvSpPr>
          <p:cNvPr id="121" name="Rectangle : coins arrondis 1"/>
          <p:cNvSpPr/>
          <p:nvPr/>
        </p:nvSpPr>
        <p:spPr>
          <a:xfrm>
            <a:off x="368280" y="1377000"/>
            <a:ext cx="611280" cy="61128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algn="tl" blurRad="50760" dir="2700000" dist="37674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1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22" name="Rectangle : coins arrondis 2"/>
          <p:cNvSpPr/>
          <p:nvPr/>
        </p:nvSpPr>
        <p:spPr>
          <a:xfrm>
            <a:off x="368280" y="2781000"/>
            <a:ext cx="611280" cy="61128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algn="tl" blurRad="50760" dir="2700000" dist="37674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2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23" name="Rectangle : coins arrondis 3"/>
          <p:cNvSpPr/>
          <p:nvPr/>
        </p:nvSpPr>
        <p:spPr>
          <a:xfrm>
            <a:off x="368280" y="4184640"/>
            <a:ext cx="611280" cy="61128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algn="tl" blurRad="50760" dir="2700000" dist="37674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3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24" name="Rectangle : coins arrondis 4"/>
          <p:cNvSpPr/>
          <p:nvPr/>
        </p:nvSpPr>
        <p:spPr>
          <a:xfrm>
            <a:off x="368280" y="5588640"/>
            <a:ext cx="611280" cy="61128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algn="tl" blurRad="50760" dir="2700000" dist="37674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4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25" name="ZoneTexte 1"/>
          <p:cNvSpPr/>
          <p:nvPr/>
        </p:nvSpPr>
        <p:spPr>
          <a:xfrm>
            <a:off x="3402000" y="1064520"/>
            <a:ext cx="5750640" cy="1064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c00000"/>
                </a:solidFill>
                <a:latin typeface="Calibri"/>
                <a:ea typeface="DejaVu Sans"/>
              </a:rPr>
              <a:t>Je cherche la nouvelle capacité de la piscine.</a:t>
            </a:r>
            <a:endParaRPr b="0" lang="fr-FR" sz="3200" spc="-1" strike="noStrike">
              <a:latin typeface="Arial"/>
            </a:endParaRPr>
          </a:p>
        </p:txBody>
      </p:sp>
      <p:pic>
        <p:nvPicPr>
          <p:cNvPr id="126" name="Image 3" descr=""/>
          <p:cNvPicPr/>
          <p:nvPr/>
        </p:nvPicPr>
        <p:blipFill>
          <a:blip r:embed="rId2"/>
          <a:srcRect l="0" t="683" r="0" b="683"/>
          <a:stretch/>
        </p:blipFill>
        <p:spPr>
          <a:xfrm>
            <a:off x="1248840" y="5409360"/>
            <a:ext cx="1776960" cy="969480"/>
          </a:xfrm>
          <a:prstGeom prst="rect">
            <a:avLst/>
          </a:prstGeom>
          <a:ln w="0">
            <a:noFill/>
          </a:ln>
        </p:spPr>
      </p:pic>
      <p:pic>
        <p:nvPicPr>
          <p:cNvPr id="127" name="Image 4" descr=""/>
          <p:cNvPicPr/>
          <p:nvPr/>
        </p:nvPicPr>
        <p:blipFill>
          <a:blip r:embed="rId3"/>
          <a:srcRect l="20286" t="57748" r="42480" b="-71"/>
          <a:stretch/>
        </p:blipFill>
        <p:spPr>
          <a:xfrm>
            <a:off x="1248840" y="3938760"/>
            <a:ext cx="1790640" cy="1102680"/>
          </a:xfrm>
          <a:prstGeom prst="rect">
            <a:avLst/>
          </a:prstGeom>
          <a:ln w="0">
            <a:noFill/>
          </a:ln>
        </p:spPr>
      </p:pic>
      <p:pic>
        <p:nvPicPr>
          <p:cNvPr id="128" name="Image 5" descr=""/>
          <p:cNvPicPr/>
          <p:nvPr/>
        </p:nvPicPr>
        <p:blipFill>
          <a:blip r:embed="rId4"/>
          <a:srcRect l="0" t="0" r="35587" b="49886"/>
          <a:stretch/>
        </p:blipFill>
        <p:spPr>
          <a:xfrm>
            <a:off x="1248840" y="2601720"/>
            <a:ext cx="1810800" cy="969480"/>
          </a:xfrm>
          <a:prstGeom prst="rect">
            <a:avLst/>
          </a:prstGeom>
          <a:ln w="0">
            <a:noFill/>
          </a:ln>
        </p:spPr>
      </p:pic>
      <p:sp>
        <p:nvSpPr>
          <p:cNvPr id="129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69320" cy="3654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1/2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130" name="ZoneTexte 10"/>
          <p:cNvSpPr/>
          <p:nvPr/>
        </p:nvSpPr>
        <p:spPr>
          <a:xfrm>
            <a:off x="3420000" y="2160000"/>
            <a:ext cx="5956200" cy="577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c00000"/>
                </a:solidFill>
                <a:latin typeface="Calibri"/>
                <a:ea typeface="DejaVu Sans"/>
              </a:rPr>
              <a:t>Je représente le problème : 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31" name=""/>
          <p:cNvSpPr/>
          <p:nvPr/>
        </p:nvSpPr>
        <p:spPr>
          <a:xfrm>
            <a:off x="8065080" y="361080"/>
            <a:ext cx="1073520" cy="53352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32" name="Rectangle 1"/>
          <p:cNvSpPr/>
          <p:nvPr/>
        </p:nvSpPr>
        <p:spPr>
          <a:xfrm>
            <a:off x="3960000" y="2880000"/>
            <a:ext cx="900000" cy="358560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  <a:tabLst>
                <a:tab algn="l" pos="408240"/>
              </a:tabLst>
            </a:pPr>
            <a:r>
              <a:rPr b="1" lang="fr-FR" sz="1600" spc="-1" strike="noStrike">
                <a:solidFill>
                  <a:srgbClr val="000000"/>
                </a:solidFill>
                <a:latin typeface="Calibri"/>
                <a:ea typeface="DejaVu Sans"/>
              </a:rPr>
              <a:t>950 L</a:t>
            </a:r>
            <a:endParaRPr b="0" lang="fr-FR" sz="1600" spc="-1" strike="noStrike">
              <a:latin typeface="Arial"/>
            </a:endParaRPr>
          </a:p>
        </p:txBody>
      </p:sp>
      <p:sp>
        <p:nvSpPr>
          <p:cNvPr id="133" name="Rectangle 6"/>
          <p:cNvSpPr/>
          <p:nvPr/>
        </p:nvSpPr>
        <p:spPr>
          <a:xfrm>
            <a:off x="3960000" y="3238560"/>
            <a:ext cx="900000" cy="358560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34" name="Rectangle 7"/>
          <p:cNvSpPr/>
          <p:nvPr/>
        </p:nvSpPr>
        <p:spPr>
          <a:xfrm>
            <a:off x="4860000" y="3241440"/>
            <a:ext cx="900000" cy="358560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35" name="Rectangle 8"/>
          <p:cNvSpPr/>
          <p:nvPr/>
        </p:nvSpPr>
        <p:spPr>
          <a:xfrm>
            <a:off x="5760000" y="3241440"/>
            <a:ext cx="900000" cy="358560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36" name="Accolade fermante 3"/>
          <p:cNvSpPr/>
          <p:nvPr/>
        </p:nvSpPr>
        <p:spPr>
          <a:xfrm flipV="1" rot="5400000">
            <a:off x="5248440" y="2307960"/>
            <a:ext cx="122760" cy="2700000"/>
          </a:xfrm>
          <a:prstGeom prst="rightBrace">
            <a:avLst>
              <a:gd name="adj1" fmla="val 15742"/>
              <a:gd name="adj2" fmla="val 50000"/>
            </a:avLst>
          </a:prstGeom>
          <a:noFill/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37" name="Rectangle 19"/>
          <p:cNvSpPr/>
          <p:nvPr/>
        </p:nvSpPr>
        <p:spPr>
          <a:xfrm>
            <a:off x="4320000" y="3720240"/>
            <a:ext cx="1800000" cy="2368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38" name=""/>
          <p:cNvSpPr txBox="1"/>
          <p:nvPr/>
        </p:nvSpPr>
        <p:spPr>
          <a:xfrm>
            <a:off x="5024520" y="3826080"/>
            <a:ext cx="915480" cy="4474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1" lang="fr-FR" sz="1400" spc="-1" strike="noStrike">
                <a:latin typeface="Calibri"/>
                <a:ea typeface="DejaVu Sans"/>
              </a:rPr>
              <a:t>3 </a:t>
            </a:r>
            <a:r>
              <a:rPr b="1" lang="fr-FR" sz="1400" spc="-1" strike="noStrike">
                <a:latin typeface="Calibri"/>
                <a:ea typeface="DejaVu Sans"/>
              </a:rPr>
              <a:t>× plus</a:t>
            </a:r>
            <a:endParaRPr b="1" lang="fr-FR" sz="1400" spc="-1" strike="noStrike">
              <a:latin typeface="Arial"/>
            </a:endParaRPr>
          </a:p>
        </p:txBody>
      </p:sp>
      <p:sp>
        <p:nvSpPr>
          <p:cNvPr id="139" name="ZoneTexte 4"/>
          <p:cNvSpPr/>
          <p:nvPr/>
        </p:nvSpPr>
        <p:spPr>
          <a:xfrm>
            <a:off x="3402720" y="5580000"/>
            <a:ext cx="5956200" cy="577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c00000"/>
                </a:solidFill>
                <a:latin typeface="Calibri"/>
                <a:ea typeface="DejaVu Sans"/>
              </a:rPr>
              <a:t>Il faut maintenant 2 850 L.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40" name="ZoneTexte 7"/>
          <p:cNvSpPr/>
          <p:nvPr/>
        </p:nvSpPr>
        <p:spPr>
          <a:xfrm>
            <a:off x="3403800" y="4140000"/>
            <a:ext cx="5956200" cy="577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c00000"/>
                </a:solidFill>
                <a:latin typeface="Calibri"/>
                <a:ea typeface="DejaVu Sans"/>
              </a:rPr>
              <a:t>950 </a:t>
            </a:r>
            <a:r>
              <a:rPr b="0" lang="fr-FR" sz="3200" spc="-1" strike="noStrike">
                <a:solidFill>
                  <a:srgbClr val="c00000"/>
                </a:solidFill>
                <a:latin typeface="Calibri"/>
                <a:ea typeface="DejaVu Sans"/>
              </a:rPr>
              <a:t>× 3 = 2 850</a:t>
            </a:r>
            <a:endParaRPr b="0" lang="fr-FR" sz="32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29" dur="indefinite" restart="never" nodeType="tmRoot">
          <p:childTnLst>
            <p:seq>
              <p:cTn id="30" dur="indefinite" nodeType="mainSeq">
                <p:childTnLst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35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40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PlaceHolder 1"/>
          <p:cNvSpPr>
            <a:spLocks noGrp="1"/>
          </p:cNvSpPr>
          <p:nvPr>
            <p:ph type="title"/>
          </p:nvPr>
        </p:nvSpPr>
        <p:spPr>
          <a:xfrm>
            <a:off x="537120" y="217800"/>
            <a:ext cx="7884360" cy="7570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81000"/>
          </a:bodyPr>
          <a:p>
            <a:pPr indent="0">
              <a:lnSpc>
                <a:spcPct val="150000"/>
              </a:lnSpc>
              <a:buNone/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Je cherche en suivant les 4 étapes :</a:t>
            </a:r>
            <a:endParaRPr b="0" lang="fr-FR" sz="3600" spc="-1" strike="noStrike">
              <a:latin typeface="Arial"/>
            </a:endParaRPr>
          </a:p>
        </p:txBody>
      </p:sp>
      <p:pic>
        <p:nvPicPr>
          <p:cNvPr id="142" name="Image 6" descr=""/>
          <p:cNvPicPr/>
          <p:nvPr/>
        </p:nvPicPr>
        <p:blipFill>
          <a:blip r:embed="rId1"/>
          <a:srcRect l="0" t="0" r="33990" b="49780"/>
          <a:stretch/>
        </p:blipFill>
        <p:spPr>
          <a:xfrm>
            <a:off x="1248840" y="1197720"/>
            <a:ext cx="1883520" cy="969480"/>
          </a:xfrm>
          <a:prstGeom prst="rect">
            <a:avLst/>
          </a:prstGeom>
          <a:ln w="0">
            <a:noFill/>
          </a:ln>
        </p:spPr>
      </p:pic>
      <p:sp>
        <p:nvSpPr>
          <p:cNvPr id="143" name="Rectangle : coins arrondis 7"/>
          <p:cNvSpPr/>
          <p:nvPr/>
        </p:nvSpPr>
        <p:spPr>
          <a:xfrm>
            <a:off x="368280" y="1377000"/>
            <a:ext cx="611280" cy="61128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algn="tl" blurRad="50760" dir="2700000" dist="37674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1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44" name="Rectangle : coins arrondis 9"/>
          <p:cNvSpPr/>
          <p:nvPr/>
        </p:nvSpPr>
        <p:spPr>
          <a:xfrm>
            <a:off x="368280" y="2781000"/>
            <a:ext cx="611280" cy="61128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algn="tl" blurRad="50760" dir="2700000" dist="37674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2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45" name="Rectangle : coins arrondis 11"/>
          <p:cNvSpPr/>
          <p:nvPr/>
        </p:nvSpPr>
        <p:spPr>
          <a:xfrm>
            <a:off x="368280" y="4184640"/>
            <a:ext cx="611280" cy="61128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algn="tl" blurRad="50760" dir="2700000" dist="37674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3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46" name="Rectangle : coins arrondis 12"/>
          <p:cNvSpPr/>
          <p:nvPr/>
        </p:nvSpPr>
        <p:spPr>
          <a:xfrm>
            <a:off x="368280" y="5588640"/>
            <a:ext cx="611280" cy="61128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algn="tl" blurRad="50760" dir="2700000" dist="37674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4</a:t>
            </a:r>
            <a:endParaRPr b="0" lang="fr-FR" sz="3600" spc="-1" strike="noStrike">
              <a:latin typeface="Arial"/>
            </a:endParaRPr>
          </a:p>
        </p:txBody>
      </p:sp>
      <p:pic>
        <p:nvPicPr>
          <p:cNvPr id="147" name="Image 8" descr=""/>
          <p:cNvPicPr/>
          <p:nvPr/>
        </p:nvPicPr>
        <p:blipFill>
          <a:blip r:embed="rId2"/>
          <a:srcRect l="0" t="683" r="0" b="683"/>
          <a:stretch/>
        </p:blipFill>
        <p:spPr>
          <a:xfrm>
            <a:off x="1248840" y="5409360"/>
            <a:ext cx="1776960" cy="969480"/>
          </a:xfrm>
          <a:prstGeom prst="rect">
            <a:avLst/>
          </a:prstGeom>
          <a:ln w="0">
            <a:noFill/>
          </a:ln>
        </p:spPr>
      </p:pic>
      <p:pic>
        <p:nvPicPr>
          <p:cNvPr id="148" name="Image 10" descr=""/>
          <p:cNvPicPr/>
          <p:nvPr/>
        </p:nvPicPr>
        <p:blipFill>
          <a:blip r:embed="rId3"/>
          <a:srcRect l="20286" t="57748" r="42480" b="-71"/>
          <a:stretch/>
        </p:blipFill>
        <p:spPr>
          <a:xfrm>
            <a:off x="1248840" y="3938760"/>
            <a:ext cx="1790640" cy="1102680"/>
          </a:xfrm>
          <a:prstGeom prst="rect">
            <a:avLst/>
          </a:prstGeom>
          <a:ln w="0">
            <a:noFill/>
          </a:ln>
        </p:spPr>
      </p:pic>
      <p:pic>
        <p:nvPicPr>
          <p:cNvPr id="149" name="Image 11" descr=""/>
          <p:cNvPicPr/>
          <p:nvPr/>
        </p:nvPicPr>
        <p:blipFill>
          <a:blip r:embed="rId4"/>
          <a:srcRect l="0" t="0" r="35587" b="49886"/>
          <a:stretch/>
        </p:blipFill>
        <p:spPr>
          <a:xfrm>
            <a:off x="1248840" y="2601720"/>
            <a:ext cx="1810800" cy="969480"/>
          </a:xfrm>
          <a:prstGeom prst="rect">
            <a:avLst/>
          </a:prstGeom>
          <a:ln w="0">
            <a:noFill/>
          </a:ln>
        </p:spPr>
      </p:pic>
      <p:sp>
        <p:nvSpPr>
          <p:cNvPr id="150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69320" cy="3654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1/2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151" name="ZoneTexte 16"/>
          <p:cNvSpPr/>
          <p:nvPr/>
        </p:nvSpPr>
        <p:spPr>
          <a:xfrm>
            <a:off x="3420000" y="2160000"/>
            <a:ext cx="5956200" cy="577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c00000"/>
                </a:solidFill>
                <a:latin typeface="Calibri"/>
                <a:ea typeface="DejaVu Sans"/>
              </a:rPr>
              <a:t>Je représente le problème : 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52" name=""/>
          <p:cNvSpPr/>
          <p:nvPr/>
        </p:nvSpPr>
        <p:spPr>
          <a:xfrm>
            <a:off x="8010000" y="360000"/>
            <a:ext cx="1132560" cy="53496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53" name="Rectangle 9"/>
          <p:cNvSpPr/>
          <p:nvPr/>
        </p:nvSpPr>
        <p:spPr>
          <a:xfrm>
            <a:off x="3960000" y="2873880"/>
            <a:ext cx="900000" cy="358560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  <a:tabLst>
                <a:tab algn="l" pos="408240"/>
              </a:tabLst>
            </a:pPr>
            <a:r>
              <a:rPr b="1" lang="fr-FR" sz="1600" spc="-1" strike="noStrike">
                <a:solidFill>
                  <a:srgbClr val="000000"/>
                </a:solidFill>
                <a:latin typeface="Calibri"/>
                <a:ea typeface="DejaVu Sans"/>
              </a:rPr>
              <a:t>750 L</a:t>
            </a:r>
            <a:endParaRPr b="0" lang="fr-FR" sz="1600" spc="-1" strike="noStrike">
              <a:latin typeface="Arial"/>
            </a:endParaRPr>
          </a:p>
        </p:txBody>
      </p:sp>
      <p:sp>
        <p:nvSpPr>
          <p:cNvPr id="154" name="Rectangle 10"/>
          <p:cNvSpPr/>
          <p:nvPr/>
        </p:nvSpPr>
        <p:spPr>
          <a:xfrm>
            <a:off x="3960000" y="3232440"/>
            <a:ext cx="900000" cy="358560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55" name="Rectangle 11"/>
          <p:cNvSpPr/>
          <p:nvPr/>
        </p:nvSpPr>
        <p:spPr>
          <a:xfrm>
            <a:off x="4860000" y="3235320"/>
            <a:ext cx="900000" cy="358560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56" name="Rectangle 12"/>
          <p:cNvSpPr/>
          <p:nvPr/>
        </p:nvSpPr>
        <p:spPr>
          <a:xfrm>
            <a:off x="5760000" y="3235320"/>
            <a:ext cx="900000" cy="358560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57" name="Accolade fermante 1"/>
          <p:cNvSpPr/>
          <p:nvPr/>
        </p:nvSpPr>
        <p:spPr>
          <a:xfrm flipV="1" rot="5400000">
            <a:off x="5698440" y="1851840"/>
            <a:ext cx="122760" cy="3600000"/>
          </a:xfrm>
          <a:prstGeom prst="rightBrace">
            <a:avLst>
              <a:gd name="adj1" fmla="val 15742"/>
              <a:gd name="adj2" fmla="val 50000"/>
            </a:avLst>
          </a:prstGeom>
          <a:noFill/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58" name="Rectangle 13"/>
          <p:cNvSpPr/>
          <p:nvPr/>
        </p:nvSpPr>
        <p:spPr>
          <a:xfrm>
            <a:off x="4320000" y="3714120"/>
            <a:ext cx="1800000" cy="2368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59" name=""/>
          <p:cNvSpPr txBox="1"/>
          <p:nvPr/>
        </p:nvSpPr>
        <p:spPr>
          <a:xfrm>
            <a:off x="5384520" y="3819960"/>
            <a:ext cx="915480" cy="4474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1" lang="fr-FR" sz="1400" spc="-1" strike="noStrike">
                <a:latin typeface="Calibri"/>
                <a:ea typeface="DejaVu Sans"/>
              </a:rPr>
              <a:t>4 </a:t>
            </a:r>
            <a:r>
              <a:rPr b="1" lang="fr-FR" sz="1400" spc="-1" strike="noStrike">
                <a:latin typeface="Calibri"/>
                <a:ea typeface="DejaVu Sans"/>
              </a:rPr>
              <a:t>× plus</a:t>
            </a:r>
            <a:endParaRPr b="1" lang="fr-FR" sz="1400" spc="-1" strike="noStrike">
              <a:latin typeface="Arial"/>
            </a:endParaRPr>
          </a:p>
        </p:txBody>
      </p:sp>
      <p:sp>
        <p:nvSpPr>
          <p:cNvPr id="160" name="Rectangle 14"/>
          <p:cNvSpPr/>
          <p:nvPr/>
        </p:nvSpPr>
        <p:spPr>
          <a:xfrm>
            <a:off x="6660000" y="3240000"/>
            <a:ext cx="900000" cy="358560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61" name="ZoneTexte 8"/>
          <p:cNvSpPr/>
          <p:nvPr/>
        </p:nvSpPr>
        <p:spPr>
          <a:xfrm>
            <a:off x="3403800" y="4140000"/>
            <a:ext cx="5956200" cy="577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c00000"/>
                </a:solidFill>
                <a:latin typeface="Calibri"/>
                <a:ea typeface="DejaVu Sans"/>
              </a:rPr>
              <a:t>750 </a:t>
            </a:r>
            <a:r>
              <a:rPr b="0" lang="fr-FR" sz="3200" spc="-1" strike="noStrike">
                <a:solidFill>
                  <a:srgbClr val="c00000"/>
                </a:solidFill>
                <a:latin typeface="Calibri"/>
                <a:ea typeface="DejaVu Sans"/>
              </a:rPr>
              <a:t>× 4 = 3 000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62" name="ZoneTexte 9"/>
          <p:cNvSpPr/>
          <p:nvPr/>
        </p:nvSpPr>
        <p:spPr>
          <a:xfrm>
            <a:off x="3420000" y="5235480"/>
            <a:ext cx="5237280" cy="1064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c00000"/>
                </a:solidFill>
                <a:latin typeface="Calibri"/>
                <a:ea typeface="DejaVu Sans"/>
              </a:rPr>
              <a:t>Il faut maintenant 3 000 L pour la remplir.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63" name="ZoneTexte 12"/>
          <p:cNvSpPr/>
          <p:nvPr/>
        </p:nvSpPr>
        <p:spPr>
          <a:xfrm>
            <a:off x="3402000" y="1064520"/>
            <a:ext cx="5750640" cy="1064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c00000"/>
                </a:solidFill>
                <a:latin typeface="Calibri"/>
                <a:ea typeface="DejaVu Sans"/>
              </a:rPr>
              <a:t>Je cherche la nouvelle capacité de la piscine.</a:t>
            </a:r>
            <a:endParaRPr b="0" lang="fr-FR" sz="32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73" dur="indefinite" restart="never" nodeType="tmRoot">
          <p:childTnLst>
            <p:seq>
              <p:cTn id="74" dur="indefinite" nodeType="mainSeq">
                <p:childTnLst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79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PlaceHolder 1"/>
          <p:cNvSpPr>
            <a:spLocks noGrp="1"/>
          </p:cNvSpPr>
          <p:nvPr>
            <p:ph type="title"/>
          </p:nvPr>
        </p:nvSpPr>
        <p:spPr>
          <a:xfrm>
            <a:off x="533160" y="198360"/>
            <a:ext cx="5657760" cy="7570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80000"/>
          </a:bodyPr>
          <a:p>
            <a:pPr indent="0">
              <a:lnSpc>
                <a:spcPct val="150000"/>
              </a:lnSpc>
              <a:buNone/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Cherchez la solution au problème.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65" name="ZoneTexte 20"/>
          <p:cNvSpPr/>
          <p:nvPr/>
        </p:nvSpPr>
        <p:spPr>
          <a:xfrm>
            <a:off x="180000" y="996480"/>
            <a:ext cx="8836920" cy="173556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Calibri"/>
              </a:rPr>
              <a:t>Papa a 58 ans et papy a 86 ans. </a:t>
            </a:r>
            <a:endParaRPr b="0" lang="fr-FR" sz="36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fr-FR" sz="3600" spc="-1" strike="noStrike">
                <a:solidFill>
                  <a:srgbClr val="000000"/>
                </a:solidFill>
                <a:latin typeface="Calibri"/>
                <a:ea typeface="Calibri"/>
              </a:rPr>
              <a:t>Combien d’années de plus que papa, papy a-t-il ? 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66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69320" cy="3654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1/2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167" name="ZoneTexte 21"/>
          <p:cNvSpPr/>
          <p:nvPr/>
        </p:nvSpPr>
        <p:spPr>
          <a:xfrm>
            <a:off x="360000" y="4134600"/>
            <a:ext cx="8279640" cy="20394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Calibri"/>
                <a:ea typeface="Calibri"/>
              </a:rPr>
              <a:t>Mon chien pèse 9,5 kg et celui du voisin pèse 16,3 kg. </a:t>
            </a:r>
            <a:endParaRPr b="0" lang="fr-FR" sz="32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fr-FR" sz="3200" spc="-1" strike="noStrike">
                <a:solidFill>
                  <a:srgbClr val="000000"/>
                </a:solidFill>
                <a:latin typeface="Calibri"/>
                <a:ea typeface="Calibri"/>
              </a:rPr>
              <a:t>Combien de kg en plus le chien du voisin fait-il ? </a:t>
            </a:r>
            <a:endParaRPr b="0" lang="fr-FR" sz="32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fr-FR" sz="3200" spc="-1" strike="noStrike">
                <a:solidFill>
                  <a:srgbClr val="000000"/>
                </a:solidFill>
                <a:latin typeface="Calibri"/>
                <a:ea typeface="Calibri"/>
              </a:rPr>
              <a:t>Pèse-t-il deux fois plus comme le voisin le dit ? 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68" name=""/>
          <p:cNvSpPr/>
          <p:nvPr/>
        </p:nvSpPr>
        <p:spPr>
          <a:xfrm>
            <a:off x="8064720" y="360720"/>
            <a:ext cx="1073520" cy="53352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69" name=""/>
          <p:cNvSpPr/>
          <p:nvPr/>
        </p:nvSpPr>
        <p:spPr>
          <a:xfrm>
            <a:off x="7884720" y="3600720"/>
            <a:ext cx="1253520" cy="53352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70" name=""/>
          <p:cNvSpPr/>
          <p:nvPr/>
        </p:nvSpPr>
        <p:spPr>
          <a:xfrm flipH="1">
            <a:off x="0" y="3421440"/>
            <a:ext cx="9144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PlaceHolder 1"/>
          <p:cNvSpPr>
            <a:spLocks noGrp="1"/>
          </p:cNvSpPr>
          <p:nvPr>
            <p:ph type="title"/>
          </p:nvPr>
        </p:nvSpPr>
        <p:spPr>
          <a:xfrm>
            <a:off x="537120" y="217800"/>
            <a:ext cx="7884360" cy="7570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81000"/>
          </a:bodyPr>
          <a:p>
            <a:pPr indent="0">
              <a:lnSpc>
                <a:spcPct val="150000"/>
              </a:lnSpc>
              <a:buNone/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Je cherche en suivant les 4 étapes :</a:t>
            </a:r>
            <a:endParaRPr b="0" lang="fr-FR" sz="3600" spc="-1" strike="noStrike">
              <a:latin typeface="Arial"/>
            </a:endParaRPr>
          </a:p>
        </p:txBody>
      </p:sp>
      <p:pic>
        <p:nvPicPr>
          <p:cNvPr id="172" name="Image 2" descr=""/>
          <p:cNvPicPr/>
          <p:nvPr/>
        </p:nvPicPr>
        <p:blipFill>
          <a:blip r:embed="rId1"/>
          <a:srcRect l="0" t="0" r="33990" b="49780"/>
          <a:stretch/>
        </p:blipFill>
        <p:spPr>
          <a:xfrm>
            <a:off x="1248840" y="1197720"/>
            <a:ext cx="1883520" cy="969480"/>
          </a:xfrm>
          <a:prstGeom prst="rect">
            <a:avLst/>
          </a:prstGeom>
          <a:ln w="0">
            <a:noFill/>
          </a:ln>
        </p:spPr>
      </p:pic>
      <p:sp>
        <p:nvSpPr>
          <p:cNvPr id="173" name="Rectangle : coins arrondis 5"/>
          <p:cNvSpPr/>
          <p:nvPr/>
        </p:nvSpPr>
        <p:spPr>
          <a:xfrm>
            <a:off x="368280" y="1377000"/>
            <a:ext cx="611280" cy="61128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algn="tl" blurRad="50760" dir="2700000" dist="37674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1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74" name="Rectangle : coins arrondis 6"/>
          <p:cNvSpPr/>
          <p:nvPr/>
        </p:nvSpPr>
        <p:spPr>
          <a:xfrm>
            <a:off x="368280" y="2781000"/>
            <a:ext cx="611280" cy="61128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algn="tl" blurRad="50760" dir="2700000" dist="37674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2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75" name="Rectangle : coins arrondis 8"/>
          <p:cNvSpPr/>
          <p:nvPr/>
        </p:nvSpPr>
        <p:spPr>
          <a:xfrm>
            <a:off x="368280" y="4184640"/>
            <a:ext cx="611280" cy="61128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algn="tl" blurRad="50760" dir="2700000" dist="37674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3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76" name="Rectangle : coins arrondis 10"/>
          <p:cNvSpPr/>
          <p:nvPr/>
        </p:nvSpPr>
        <p:spPr>
          <a:xfrm>
            <a:off x="368280" y="5588640"/>
            <a:ext cx="611280" cy="61128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algn="tl" blurRad="50760" dir="2700000" dist="37674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4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77" name="ZoneTexte 11"/>
          <p:cNvSpPr/>
          <p:nvPr/>
        </p:nvSpPr>
        <p:spPr>
          <a:xfrm>
            <a:off x="3169800" y="1122840"/>
            <a:ext cx="5649480" cy="577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c00000"/>
                </a:solidFill>
                <a:latin typeface="Calibri"/>
                <a:ea typeface="DejaVu Sans"/>
              </a:rPr>
              <a:t>Je cherche l’écart.</a:t>
            </a:r>
            <a:endParaRPr b="0" lang="fr-FR" sz="3200" spc="-1" strike="noStrike">
              <a:latin typeface="Arial"/>
            </a:endParaRPr>
          </a:p>
        </p:txBody>
      </p:sp>
      <p:pic>
        <p:nvPicPr>
          <p:cNvPr id="178" name="Image 7" descr=""/>
          <p:cNvPicPr/>
          <p:nvPr/>
        </p:nvPicPr>
        <p:blipFill>
          <a:blip r:embed="rId2"/>
          <a:srcRect l="0" t="683" r="0" b="683"/>
          <a:stretch/>
        </p:blipFill>
        <p:spPr>
          <a:xfrm>
            <a:off x="1248840" y="5409360"/>
            <a:ext cx="1776960" cy="969480"/>
          </a:xfrm>
          <a:prstGeom prst="rect">
            <a:avLst/>
          </a:prstGeom>
          <a:ln w="0">
            <a:noFill/>
          </a:ln>
        </p:spPr>
      </p:pic>
      <p:pic>
        <p:nvPicPr>
          <p:cNvPr id="179" name="Image 19" descr=""/>
          <p:cNvPicPr/>
          <p:nvPr/>
        </p:nvPicPr>
        <p:blipFill>
          <a:blip r:embed="rId3"/>
          <a:srcRect l="20286" t="57748" r="42480" b="-71"/>
          <a:stretch/>
        </p:blipFill>
        <p:spPr>
          <a:xfrm>
            <a:off x="1248840" y="3938760"/>
            <a:ext cx="1790640" cy="1102680"/>
          </a:xfrm>
          <a:prstGeom prst="rect">
            <a:avLst/>
          </a:prstGeom>
          <a:ln w="0">
            <a:noFill/>
          </a:ln>
        </p:spPr>
      </p:pic>
      <p:pic>
        <p:nvPicPr>
          <p:cNvPr id="180" name="Image 9" descr=""/>
          <p:cNvPicPr/>
          <p:nvPr/>
        </p:nvPicPr>
        <p:blipFill>
          <a:blip r:embed="rId4"/>
          <a:srcRect l="0" t="0" r="35587" b="49886"/>
          <a:stretch/>
        </p:blipFill>
        <p:spPr>
          <a:xfrm>
            <a:off x="1248840" y="2601720"/>
            <a:ext cx="1810800" cy="969480"/>
          </a:xfrm>
          <a:prstGeom prst="rect">
            <a:avLst/>
          </a:prstGeom>
          <a:ln w="0">
            <a:noFill/>
          </a:ln>
        </p:spPr>
      </p:pic>
      <p:sp>
        <p:nvSpPr>
          <p:cNvPr id="181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69320" cy="3654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2/2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182" name="ZoneTexte 18"/>
          <p:cNvSpPr/>
          <p:nvPr/>
        </p:nvSpPr>
        <p:spPr>
          <a:xfrm>
            <a:off x="3290760" y="2160000"/>
            <a:ext cx="5482440" cy="577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c00000"/>
                </a:solidFill>
                <a:latin typeface="Calibri"/>
                <a:ea typeface="DejaVu Sans"/>
              </a:rPr>
              <a:t>Je représente le problème : 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83" name=""/>
          <p:cNvSpPr/>
          <p:nvPr/>
        </p:nvSpPr>
        <p:spPr>
          <a:xfrm>
            <a:off x="8065080" y="361080"/>
            <a:ext cx="1073520" cy="53352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84" name="ZoneTexte 50"/>
          <p:cNvSpPr/>
          <p:nvPr/>
        </p:nvSpPr>
        <p:spPr>
          <a:xfrm>
            <a:off x="3277800" y="5603760"/>
            <a:ext cx="5864760" cy="942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800" spc="-1" strike="noStrike">
                <a:solidFill>
                  <a:srgbClr val="c00000"/>
                </a:solidFill>
                <a:latin typeface="Cursive standard"/>
                <a:ea typeface="DejaVu Sans"/>
              </a:rPr>
              <a:t>Papy a 28 ans de plus que papa.</a:t>
            </a:r>
            <a:endParaRPr b="0" lang="fr-FR" sz="2800" spc="-1" strike="noStrike">
              <a:latin typeface="Arial"/>
            </a:endParaRPr>
          </a:p>
        </p:txBody>
      </p:sp>
      <p:sp>
        <p:nvSpPr>
          <p:cNvPr id="185" name="Rectangle 15"/>
          <p:cNvSpPr/>
          <p:nvPr/>
        </p:nvSpPr>
        <p:spPr>
          <a:xfrm>
            <a:off x="3239640" y="2911680"/>
            <a:ext cx="3599640" cy="358560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  <a:tabLst>
                <a:tab algn="l" pos="408240"/>
              </a:tabLst>
            </a:pPr>
            <a:r>
              <a:rPr b="1" lang="fr-FR" sz="1600" spc="-1" strike="noStrike">
                <a:solidFill>
                  <a:srgbClr val="000000"/>
                </a:solidFill>
                <a:latin typeface="Calibri"/>
                <a:ea typeface="DejaVu Sans"/>
              </a:rPr>
              <a:t>58</a:t>
            </a:r>
            <a:endParaRPr b="0" lang="fr-FR" sz="1600" spc="-1" strike="noStrike">
              <a:latin typeface="Arial"/>
            </a:endParaRPr>
          </a:p>
        </p:txBody>
      </p:sp>
      <p:sp>
        <p:nvSpPr>
          <p:cNvPr id="186" name="Rectangle 16"/>
          <p:cNvSpPr/>
          <p:nvPr/>
        </p:nvSpPr>
        <p:spPr>
          <a:xfrm>
            <a:off x="3239640" y="3270600"/>
            <a:ext cx="5219640" cy="358560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  <a:tabLst>
                <a:tab algn="l" pos="408240"/>
              </a:tabLst>
            </a:pPr>
            <a:r>
              <a:rPr b="1" lang="fr-FR" sz="1600" spc="-1" strike="noStrike">
                <a:solidFill>
                  <a:srgbClr val="000000"/>
                </a:solidFill>
                <a:latin typeface="Calibri"/>
                <a:ea typeface="DejaVu Sans"/>
              </a:rPr>
              <a:t>86</a:t>
            </a:r>
            <a:endParaRPr b="0" lang="fr-FR" sz="1600" spc="-1" strike="noStrike">
              <a:latin typeface="Arial"/>
            </a:endParaRPr>
          </a:p>
        </p:txBody>
      </p:sp>
      <p:sp>
        <p:nvSpPr>
          <p:cNvPr id="187" name="Rectangle 17"/>
          <p:cNvSpPr/>
          <p:nvPr/>
        </p:nvSpPr>
        <p:spPr>
          <a:xfrm>
            <a:off x="6839280" y="2912040"/>
            <a:ext cx="1620360" cy="358560"/>
          </a:xfrm>
          <a:prstGeom prst="rect">
            <a:avLst/>
          </a:prstGeom>
          <a:solidFill>
            <a:srgbClr val="729fcf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  <a:tabLst>
                <a:tab algn="l" pos="408240"/>
              </a:tabLst>
            </a:pPr>
            <a:r>
              <a:rPr b="1" lang="fr-FR" sz="1600" spc="-1" strike="noStrike">
                <a:solidFill>
                  <a:srgbClr val="000000"/>
                </a:solidFill>
                <a:latin typeface="Calibri"/>
                <a:ea typeface="DejaVu Sans"/>
              </a:rPr>
              <a:t>Écart ?</a:t>
            </a:r>
            <a:endParaRPr b="0" lang="fr-FR" sz="1600" spc="-1" strike="noStrike">
              <a:latin typeface="Arial"/>
            </a:endParaRPr>
          </a:p>
        </p:txBody>
      </p:sp>
      <p:sp>
        <p:nvSpPr>
          <p:cNvPr id="188" name="ZoneTexte 13"/>
          <p:cNvSpPr/>
          <p:nvPr/>
        </p:nvSpPr>
        <p:spPr>
          <a:xfrm>
            <a:off x="3420000" y="4140000"/>
            <a:ext cx="5956200" cy="577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c00000"/>
                </a:solidFill>
                <a:latin typeface="Calibri"/>
                <a:ea typeface="DejaVu Sans"/>
              </a:rPr>
              <a:t>86 – 58 = 28</a:t>
            </a:r>
            <a:endParaRPr b="0" lang="fr-FR" sz="32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14" dur="indefinite" restart="never" nodeType="tmRoot">
          <p:childTnLst>
            <p:seq>
              <p:cTn id="115" dur="indefinite" nodeType="mainSeq">
                <p:childTnLst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20" dur="5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nodeType="clickEffect" fill="hold" presetClass="entr" presetID="2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in">
                                      <p:cBhvr additive="repl">
                                        <p:cTn id="125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PlaceHolder 1"/>
          <p:cNvSpPr>
            <a:spLocks noGrp="1"/>
          </p:cNvSpPr>
          <p:nvPr>
            <p:ph type="title"/>
          </p:nvPr>
        </p:nvSpPr>
        <p:spPr>
          <a:xfrm>
            <a:off x="537120" y="217800"/>
            <a:ext cx="7884360" cy="7570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81000"/>
          </a:bodyPr>
          <a:p>
            <a:pPr indent="0">
              <a:lnSpc>
                <a:spcPct val="150000"/>
              </a:lnSpc>
              <a:buNone/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Je cherche en suivant les 4 étapes :</a:t>
            </a:r>
            <a:endParaRPr b="0" lang="fr-FR" sz="3600" spc="-1" strike="noStrike">
              <a:latin typeface="Arial"/>
            </a:endParaRPr>
          </a:p>
        </p:txBody>
      </p:sp>
      <p:pic>
        <p:nvPicPr>
          <p:cNvPr id="190" name="Image 12" descr=""/>
          <p:cNvPicPr/>
          <p:nvPr/>
        </p:nvPicPr>
        <p:blipFill>
          <a:blip r:embed="rId1"/>
          <a:srcRect l="0" t="0" r="33990" b="49780"/>
          <a:stretch/>
        </p:blipFill>
        <p:spPr>
          <a:xfrm>
            <a:off x="1248840" y="1197720"/>
            <a:ext cx="1883520" cy="969480"/>
          </a:xfrm>
          <a:prstGeom prst="rect">
            <a:avLst/>
          </a:prstGeom>
          <a:ln w="0">
            <a:noFill/>
          </a:ln>
        </p:spPr>
      </p:pic>
      <p:sp>
        <p:nvSpPr>
          <p:cNvPr id="191" name="Rectangle : coins arrondis 13"/>
          <p:cNvSpPr/>
          <p:nvPr/>
        </p:nvSpPr>
        <p:spPr>
          <a:xfrm>
            <a:off x="368280" y="1377000"/>
            <a:ext cx="611280" cy="61128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algn="tl" blurRad="50760" dir="2700000" dist="37674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1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92" name="Rectangle : coins arrondis 14"/>
          <p:cNvSpPr/>
          <p:nvPr/>
        </p:nvSpPr>
        <p:spPr>
          <a:xfrm>
            <a:off x="368280" y="2781000"/>
            <a:ext cx="611280" cy="61128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algn="tl" blurRad="50760" dir="2700000" dist="37674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2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93" name="Rectangle : coins arrondis 15"/>
          <p:cNvSpPr/>
          <p:nvPr/>
        </p:nvSpPr>
        <p:spPr>
          <a:xfrm>
            <a:off x="368280" y="4184640"/>
            <a:ext cx="611280" cy="61128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algn="tl" blurRad="50760" dir="2700000" dist="37674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3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94" name="Rectangle : coins arrondis 16"/>
          <p:cNvSpPr/>
          <p:nvPr/>
        </p:nvSpPr>
        <p:spPr>
          <a:xfrm>
            <a:off x="368280" y="5588640"/>
            <a:ext cx="611280" cy="61128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algn="tl" blurRad="50760" dir="2700000" dist="37674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4</a:t>
            </a:r>
            <a:endParaRPr b="0" lang="fr-FR" sz="3600" spc="-1" strike="noStrike">
              <a:latin typeface="Arial"/>
            </a:endParaRPr>
          </a:p>
        </p:txBody>
      </p:sp>
      <p:pic>
        <p:nvPicPr>
          <p:cNvPr id="195" name="Image 13" descr=""/>
          <p:cNvPicPr/>
          <p:nvPr/>
        </p:nvPicPr>
        <p:blipFill>
          <a:blip r:embed="rId2"/>
          <a:srcRect l="0" t="683" r="0" b="683"/>
          <a:stretch/>
        </p:blipFill>
        <p:spPr>
          <a:xfrm>
            <a:off x="1248840" y="5409360"/>
            <a:ext cx="1776960" cy="969480"/>
          </a:xfrm>
          <a:prstGeom prst="rect">
            <a:avLst/>
          </a:prstGeom>
          <a:ln w="0">
            <a:noFill/>
          </a:ln>
        </p:spPr>
      </p:pic>
      <p:pic>
        <p:nvPicPr>
          <p:cNvPr id="196" name="Image 14" descr=""/>
          <p:cNvPicPr/>
          <p:nvPr/>
        </p:nvPicPr>
        <p:blipFill>
          <a:blip r:embed="rId3"/>
          <a:srcRect l="20286" t="57748" r="42480" b="-71"/>
          <a:stretch/>
        </p:blipFill>
        <p:spPr>
          <a:xfrm>
            <a:off x="1248840" y="3938760"/>
            <a:ext cx="1790640" cy="1102680"/>
          </a:xfrm>
          <a:prstGeom prst="rect">
            <a:avLst/>
          </a:prstGeom>
          <a:ln w="0">
            <a:noFill/>
          </a:ln>
        </p:spPr>
      </p:pic>
      <p:pic>
        <p:nvPicPr>
          <p:cNvPr id="197" name="Image 15" descr=""/>
          <p:cNvPicPr/>
          <p:nvPr/>
        </p:nvPicPr>
        <p:blipFill>
          <a:blip r:embed="rId4"/>
          <a:srcRect l="0" t="0" r="35587" b="49886"/>
          <a:stretch/>
        </p:blipFill>
        <p:spPr>
          <a:xfrm>
            <a:off x="1248840" y="2601720"/>
            <a:ext cx="1810800" cy="969480"/>
          </a:xfrm>
          <a:prstGeom prst="rect">
            <a:avLst/>
          </a:prstGeom>
          <a:ln w="0">
            <a:noFill/>
          </a:ln>
        </p:spPr>
      </p:pic>
      <p:sp>
        <p:nvSpPr>
          <p:cNvPr id="198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69320" cy="3654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2/2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199" name=""/>
          <p:cNvSpPr/>
          <p:nvPr/>
        </p:nvSpPr>
        <p:spPr>
          <a:xfrm>
            <a:off x="7920000" y="361080"/>
            <a:ext cx="1150200" cy="53460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200" name="ZoneTexte 55"/>
          <p:cNvSpPr/>
          <p:nvPr/>
        </p:nvSpPr>
        <p:spPr>
          <a:xfrm>
            <a:off x="3277800" y="5597640"/>
            <a:ext cx="5721120" cy="8823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600" spc="-1" strike="noStrike">
                <a:solidFill>
                  <a:srgbClr val="c00000"/>
                </a:solidFill>
                <a:latin typeface="Cursive standard"/>
                <a:ea typeface="DejaVu Sans"/>
              </a:rPr>
              <a:t>Non, pour cela, le chien du voisin devrait peser 19 kg.</a:t>
            </a:r>
            <a:endParaRPr b="0" lang="fr-FR" sz="2600" spc="-1" strike="noStrike">
              <a:latin typeface="Arial"/>
            </a:endParaRPr>
          </a:p>
        </p:txBody>
      </p:sp>
      <p:sp>
        <p:nvSpPr>
          <p:cNvPr id="201" name="ZoneTexte 15"/>
          <p:cNvSpPr/>
          <p:nvPr/>
        </p:nvSpPr>
        <p:spPr>
          <a:xfrm>
            <a:off x="3169800" y="1122840"/>
            <a:ext cx="5649480" cy="577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c00000"/>
                </a:solidFill>
                <a:latin typeface="Calibri"/>
                <a:ea typeface="DejaVu Sans"/>
              </a:rPr>
              <a:t>Je cherche l’écart.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202" name="ZoneTexte 17"/>
          <p:cNvSpPr/>
          <p:nvPr/>
        </p:nvSpPr>
        <p:spPr>
          <a:xfrm>
            <a:off x="3284280" y="2166480"/>
            <a:ext cx="5482440" cy="577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c00000"/>
                </a:solidFill>
                <a:latin typeface="Calibri"/>
                <a:ea typeface="DejaVu Sans"/>
              </a:rPr>
              <a:t>Je représente le problème : 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203" name="Rectangle 18"/>
          <p:cNvSpPr/>
          <p:nvPr/>
        </p:nvSpPr>
        <p:spPr>
          <a:xfrm>
            <a:off x="3233160" y="2918160"/>
            <a:ext cx="3599640" cy="358560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  <a:tabLst>
                <a:tab algn="l" pos="408240"/>
              </a:tabLst>
            </a:pPr>
            <a:r>
              <a:rPr b="1" lang="fr-FR" sz="1600" spc="-1" strike="noStrike">
                <a:solidFill>
                  <a:srgbClr val="000000"/>
                </a:solidFill>
                <a:latin typeface="Calibri"/>
                <a:ea typeface="DejaVu Sans"/>
              </a:rPr>
              <a:t>9,5</a:t>
            </a:r>
            <a:endParaRPr b="0" lang="fr-FR" sz="1600" spc="-1" strike="noStrike">
              <a:latin typeface="Arial"/>
            </a:endParaRPr>
          </a:p>
        </p:txBody>
      </p:sp>
      <p:sp>
        <p:nvSpPr>
          <p:cNvPr id="204" name="Rectangle 20"/>
          <p:cNvSpPr/>
          <p:nvPr/>
        </p:nvSpPr>
        <p:spPr>
          <a:xfrm>
            <a:off x="3233160" y="3277080"/>
            <a:ext cx="5219640" cy="358560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  <a:tabLst>
                <a:tab algn="l" pos="408240"/>
              </a:tabLst>
            </a:pPr>
            <a:r>
              <a:rPr b="1" lang="fr-FR" sz="1600" spc="-1" strike="noStrike">
                <a:solidFill>
                  <a:srgbClr val="000000"/>
                </a:solidFill>
                <a:latin typeface="Calibri"/>
                <a:ea typeface="DejaVu Sans"/>
              </a:rPr>
              <a:t>16,3</a:t>
            </a:r>
            <a:endParaRPr b="0" lang="fr-FR" sz="1600" spc="-1" strike="noStrike">
              <a:latin typeface="Arial"/>
            </a:endParaRPr>
          </a:p>
        </p:txBody>
      </p:sp>
      <p:sp>
        <p:nvSpPr>
          <p:cNvPr id="205" name="Rectangle 21"/>
          <p:cNvSpPr/>
          <p:nvPr/>
        </p:nvSpPr>
        <p:spPr>
          <a:xfrm>
            <a:off x="6832800" y="2918520"/>
            <a:ext cx="1620360" cy="358560"/>
          </a:xfrm>
          <a:prstGeom prst="rect">
            <a:avLst/>
          </a:prstGeom>
          <a:solidFill>
            <a:srgbClr val="729fcf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  <a:tabLst>
                <a:tab algn="l" pos="408240"/>
              </a:tabLst>
            </a:pPr>
            <a:r>
              <a:rPr b="1" lang="fr-FR" sz="1600" spc="-1" strike="noStrike">
                <a:solidFill>
                  <a:srgbClr val="000000"/>
                </a:solidFill>
                <a:latin typeface="Calibri"/>
                <a:ea typeface="DejaVu Sans"/>
              </a:rPr>
              <a:t>Écart ?</a:t>
            </a:r>
            <a:endParaRPr b="0" lang="fr-FR" sz="1600" spc="-1" strike="noStrike">
              <a:latin typeface="Arial"/>
            </a:endParaRPr>
          </a:p>
        </p:txBody>
      </p:sp>
      <p:sp>
        <p:nvSpPr>
          <p:cNvPr id="206" name="ZoneTexte 19"/>
          <p:cNvSpPr/>
          <p:nvPr/>
        </p:nvSpPr>
        <p:spPr>
          <a:xfrm>
            <a:off x="3420000" y="3960000"/>
            <a:ext cx="5956200" cy="577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c00000"/>
                </a:solidFill>
                <a:latin typeface="Calibri"/>
                <a:ea typeface="DejaVu Sans"/>
              </a:rPr>
              <a:t>16,3 – 9,5 = 6,8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207" name="ZoneTexte 22"/>
          <p:cNvSpPr/>
          <p:nvPr/>
        </p:nvSpPr>
        <p:spPr>
          <a:xfrm>
            <a:off x="3277800" y="5111280"/>
            <a:ext cx="5721120" cy="4863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600" spc="-1" strike="noStrike">
                <a:solidFill>
                  <a:srgbClr val="c00000"/>
                </a:solidFill>
                <a:latin typeface="Cursive standard"/>
                <a:ea typeface="DejaVu Sans"/>
              </a:rPr>
              <a:t>L’écart est de 6,8 kg.</a:t>
            </a:r>
            <a:endParaRPr b="0" lang="fr-FR" sz="2600" spc="-1" strike="noStrike">
              <a:latin typeface="Arial"/>
            </a:endParaRPr>
          </a:p>
        </p:txBody>
      </p:sp>
      <p:sp>
        <p:nvSpPr>
          <p:cNvPr id="208" name="ZoneTexte 23"/>
          <p:cNvSpPr/>
          <p:nvPr/>
        </p:nvSpPr>
        <p:spPr>
          <a:xfrm>
            <a:off x="3420000" y="4462920"/>
            <a:ext cx="5956200" cy="577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c00000"/>
                </a:solidFill>
                <a:latin typeface="Calibri"/>
                <a:ea typeface="DejaVu Sans"/>
              </a:rPr>
              <a:t>9,5 </a:t>
            </a:r>
            <a:r>
              <a:rPr b="0" lang="fr-FR" sz="3200" spc="-1" strike="noStrike">
                <a:solidFill>
                  <a:srgbClr val="c00000"/>
                </a:solidFill>
                <a:latin typeface="Calibri"/>
                <a:ea typeface="DejaVu Sans"/>
              </a:rPr>
              <a:t>× 2 = 19</a:t>
            </a:r>
            <a:endParaRPr b="0" lang="fr-FR" sz="32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42" dur="indefinite" restart="never" nodeType="tmRoot">
          <p:childTnLst>
            <p:seq>
              <p:cTn id="143" dur="indefinite" nodeType="mainSeq">
                <p:childTnLst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8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0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140</TotalTime>
  <Application>LibreOffice/7.4.1.2$Windows_X86_64 LibreOffice_project/3c58a8f3a960df8bc8fd77b461821e42c061c5f0</Application>
  <AppVersion>15.0000</AppVersion>
  <Words>180</Words>
  <Paragraphs>40</Paragraphs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2023-02-07T14:55:57Z</dcterms:created>
  <dc:creator>MHM</dc:creator>
  <dc:description/>
  <dc:language>fr-FR</dc:language>
  <cp:lastModifiedBy/>
  <dcterms:modified xsi:type="dcterms:W3CDTF">2026-04-05T20:50:24Z</dcterms:modified>
  <cp:revision>125</cp:revision>
  <dc:subject/>
  <dc:title>Présentation PowerPoint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Format">
    <vt:lpwstr>Affichage à l'écran (4:3)</vt:lpwstr>
  </property>
  <property fmtid="{D5CDD505-2E9C-101B-9397-08002B2CF9AE}" pid="3" name="Slides">
    <vt:i4>5</vt:i4>
  </property>
</Properties>
</file>